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77E-5C6B-4C9F-97B3-7D3BD980621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A046-EC2D-48F5-B8BA-4504E269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6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77E-5C6B-4C9F-97B3-7D3BD980621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A046-EC2D-48F5-B8BA-4504E269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2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77E-5C6B-4C9F-97B3-7D3BD980621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A046-EC2D-48F5-B8BA-4504E269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8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77E-5C6B-4C9F-97B3-7D3BD980621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A046-EC2D-48F5-B8BA-4504E269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7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77E-5C6B-4C9F-97B3-7D3BD980621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A046-EC2D-48F5-B8BA-4504E269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9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77E-5C6B-4C9F-97B3-7D3BD980621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A046-EC2D-48F5-B8BA-4504E269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77E-5C6B-4C9F-97B3-7D3BD980621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A046-EC2D-48F5-B8BA-4504E269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9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77E-5C6B-4C9F-97B3-7D3BD980621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A046-EC2D-48F5-B8BA-4504E269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2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77E-5C6B-4C9F-97B3-7D3BD980621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A046-EC2D-48F5-B8BA-4504E269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9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77E-5C6B-4C9F-97B3-7D3BD980621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A046-EC2D-48F5-B8BA-4504E269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1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77E-5C6B-4C9F-97B3-7D3BD980621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A046-EC2D-48F5-B8BA-4504E269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4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B77E-5C6B-4C9F-97B3-7D3BD980621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AA046-EC2D-48F5-B8BA-4504E269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2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121445"/>
              </p:ext>
            </p:extLst>
          </p:nvPr>
        </p:nvGraphicFramePr>
        <p:xfrm>
          <a:off x="236481" y="973662"/>
          <a:ext cx="11554372" cy="555326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65158"/>
                <a:gridCol w="1544079"/>
                <a:gridCol w="1393427"/>
                <a:gridCol w="166816"/>
                <a:gridCol w="1284135"/>
                <a:gridCol w="163321"/>
                <a:gridCol w="1839526"/>
                <a:gridCol w="1223962"/>
                <a:gridCol w="1873948"/>
              </a:tblGrid>
              <a:tr h="7933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Circulatory System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Respiratory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Nervous System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Musculoskeletal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Immune System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Digestive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 anchor="ctr"/>
                </a:tc>
              </a:tr>
              <a:tr h="7933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Respiratory System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933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Nervous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933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Musculoskeletal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933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Immune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933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Digestive System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7933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Excretory System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7519" y="-17517"/>
            <a:ext cx="118083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 your ISN- recreate this chart and inside each box, write ONE </a:t>
            </a:r>
          </a:p>
          <a:p>
            <a:pPr algn="ctr"/>
            <a:r>
              <a:rPr lang="en-US" sz="2800" b="1" dirty="0" smtClean="0"/>
              <a:t>(or more) ways those two systems work together to maintain homeostasis!</a:t>
            </a:r>
            <a:endParaRPr lang="en-US" sz="2800" b="1" dirty="0"/>
          </a:p>
        </p:txBody>
      </p:sp>
      <p:sp>
        <p:nvSpPr>
          <p:cNvPr id="7" name="Down Arrow 6"/>
          <p:cNvSpPr/>
          <p:nvPr/>
        </p:nvSpPr>
        <p:spPr>
          <a:xfrm>
            <a:off x="4424858" y="1860329"/>
            <a:ext cx="252248" cy="599090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849010" y="1907626"/>
            <a:ext cx="273269" cy="1340069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462346" y="1907626"/>
            <a:ext cx="278525" cy="2049519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9217572" y="1907626"/>
            <a:ext cx="262759" cy="2774732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0778359" y="1907626"/>
            <a:ext cx="278524" cy="3499946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7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51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Volusia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Vergara, Jessica M.</dc:creator>
  <cp:lastModifiedBy>Vergara, Jessica M.</cp:lastModifiedBy>
  <cp:revision>5</cp:revision>
  <dcterms:created xsi:type="dcterms:W3CDTF">2016-04-11T12:50:35Z</dcterms:created>
  <dcterms:modified xsi:type="dcterms:W3CDTF">2016-04-13T13:11:47Z</dcterms:modified>
</cp:coreProperties>
</file>