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A51639-B2D6-4652-B8C3-1B4C224A7BA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9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2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4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78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5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1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5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9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86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55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 of Living Things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Graphic Organizer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1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79549" y="734096"/>
            <a:ext cx="399245" cy="927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576" y="-108039"/>
            <a:ext cx="11540424" cy="1320800"/>
          </a:xfrm>
        </p:spPr>
        <p:txBody>
          <a:bodyPr/>
          <a:lstStyle/>
          <a:p>
            <a:r>
              <a:rPr lang="en-US" dirty="0" smtClean="0"/>
              <a:t>Classification of living things Graphic Organizer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352" y="1162650"/>
            <a:ext cx="2181776" cy="1068947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8811" y="1137975"/>
            <a:ext cx="2181776" cy="1068947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23271" y="1163009"/>
            <a:ext cx="2181776" cy="1068947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9860" y="2483450"/>
            <a:ext cx="2181776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18811" y="2483450"/>
            <a:ext cx="2181776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23271" y="2483809"/>
            <a:ext cx="2181776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23271" y="3486338"/>
            <a:ext cx="2181776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23271" y="4488867"/>
            <a:ext cx="2181776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23271" y="5491396"/>
            <a:ext cx="2181776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7234" y="1200055"/>
            <a:ext cx="2103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DOMAINS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0747" y="2428748"/>
            <a:ext cx="2393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KINGDOMS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549" y="3610070"/>
            <a:ext cx="74210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</a:rPr>
              <a:t>Directions: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Copy this graphic organizer.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Label the 3 Domains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Label the 6 Kingdoms 							(make sure they are under the correct domain!)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List 3 facts about each Kingdom.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HINT: Use your notes to help you!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 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" y="850005"/>
            <a:ext cx="2949262" cy="1493949"/>
          </a:xfrm>
          <a:prstGeom prst="rect">
            <a:avLst/>
          </a:prstGeom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Bacteria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754189" y="850005"/>
            <a:ext cx="2949262" cy="1493949"/>
          </a:xfrm>
          <a:prstGeom prst="rect">
            <a:avLst/>
          </a:prstGeom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Archaea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828208" y="850005"/>
            <a:ext cx="2949262" cy="1493949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Eukarya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99245" y="2614411"/>
            <a:ext cx="2511380" cy="31810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Eubacteria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73130" y="2588652"/>
            <a:ext cx="2511380" cy="31810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Achaea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941354" y="2588652"/>
            <a:ext cx="2511380" cy="202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sz="2800" dirty="0" err="1" smtClean="0"/>
              <a:t>Protist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9553620" y="2588652"/>
            <a:ext cx="2511380" cy="202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Fungi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6941354" y="4758743"/>
            <a:ext cx="2511380" cy="202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Plant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53620" y="4758742"/>
            <a:ext cx="2511380" cy="202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Animal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7272" y="-55452"/>
            <a:ext cx="10501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3 Domains and their 6 Kingdoms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2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81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Tw Cen MT</vt:lpstr>
      <vt:lpstr>Tw Cen MT Condensed</vt:lpstr>
      <vt:lpstr>Wingdings</vt:lpstr>
      <vt:lpstr>Wingdings 3</vt:lpstr>
      <vt:lpstr>Integral</vt:lpstr>
      <vt:lpstr>Classification of Living Things </vt:lpstr>
      <vt:lpstr>Classification of living things Graphic Organizer</vt:lpstr>
      <vt:lpstr>PowerPoint Presentation</vt:lpstr>
    </vt:vector>
  </TitlesOfParts>
  <Company>Volusia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Vergara, Jessica M.</dc:creator>
  <cp:lastModifiedBy>Vergara, Jessica M.</cp:lastModifiedBy>
  <cp:revision>3</cp:revision>
  <dcterms:created xsi:type="dcterms:W3CDTF">2016-05-02T12:19:35Z</dcterms:created>
  <dcterms:modified xsi:type="dcterms:W3CDTF">2016-05-04T13:56:48Z</dcterms:modified>
</cp:coreProperties>
</file>