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7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3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6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55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45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57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88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9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4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9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1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0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0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0B142B-01BD-44E6-9C49-B94F9056875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025205-E84C-43D3-B905-7ECC798CC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Classifying Organisms Mnemonic Device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Directions and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8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3"/>
          <a:stretch/>
        </p:blipFill>
        <p:spPr>
          <a:xfrm>
            <a:off x="3089946" y="180303"/>
            <a:ext cx="5143500" cy="6523149"/>
          </a:xfrm>
          <a:prstGeom prst="rect">
            <a:avLst/>
          </a:prstGeom>
        </p:spPr>
      </p:pic>
      <p:sp>
        <p:nvSpPr>
          <p:cNvPr id="3" name="Line Callout 2 (Border and Accent Bar) 2"/>
          <p:cNvSpPr/>
          <p:nvPr/>
        </p:nvSpPr>
        <p:spPr>
          <a:xfrm>
            <a:off x="413003" y="2880573"/>
            <a:ext cx="2125013" cy="1596980"/>
          </a:xfrm>
          <a:prstGeom prst="accentBorderCallout2">
            <a:avLst>
              <a:gd name="adj1" fmla="val 13105"/>
              <a:gd name="adj2" fmla="val 103465"/>
              <a:gd name="adj3" fmla="val 13104"/>
              <a:gd name="adj4" fmla="val 120412"/>
              <a:gd name="adj5" fmla="val -14113"/>
              <a:gd name="adj6" fmla="val 14320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Copy the levels of organization from largest to smallest.</a:t>
            </a:r>
            <a:endParaRPr lang="en-US" sz="2400" dirty="0"/>
          </a:p>
        </p:txBody>
      </p:sp>
      <p:sp>
        <p:nvSpPr>
          <p:cNvPr id="4" name="Line Callout 2 (Border and Accent Bar) 3"/>
          <p:cNvSpPr/>
          <p:nvPr/>
        </p:nvSpPr>
        <p:spPr>
          <a:xfrm>
            <a:off x="8487446" y="397097"/>
            <a:ext cx="3475148" cy="1921100"/>
          </a:xfrm>
          <a:prstGeom prst="accentBorderCallout2">
            <a:avLst>
              <a:gd name="adj1" fmla="val 25193"/>
              <a:gd name="adj2" fmla="val -2561"/>
              <a:gd name="adj3" fmla="val 24783"/>
              <a:gd name="adj4" fmla="val -23011"/>
              <a:gd name="adj5" fmla="val 45797"/>
              <a:gd name="adj6" fmla="val -5800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Create </a:t>
            </a:r>
            <a:r>
              <a:rPr lang="en-US" sz="2400" b="1" dirty="0" smtClean="0"/>
              <a:t>your own </a:t>
            </a:r>
            <a:r>
              <a:rPr lang="en-US" sz="2400" dirty="0" smtClean="0"/>
              <a:t>mnemonic device (memory trick) using the first letter of each word to create a phrase.</a:t>
            </a:r>
            <a:endParaRPr lang="en-US" sz="2400" dirty="0"/>
          </a:p>
        </p:txBody>
      </p:sp>
      <p:sp>
        <p:nvSpPr>
          <p:cNvPr id="5" name="Line Callout 2 (Border and Accent Bar) 4"/>
          <p:cNvSpPr/>
          <p:nvPr/>
        </p:nvSpPr>
        <p:spPr>
          <a:xfrm>
            <a:off x="8496390" y="3679063"/>
            <a:ext cx="3475148" cy="1921100"/>
          </a:xfrm>
          <a:prstGeom prst="accentBorderCallout2">
            <a:avLst>
              <a:gd name="adj1" fmla="val 25193"/>
              <a:gd name="adj2" fmla="val -2561"/>
              <a:gd name="adj3" fmla="val 24783"/>
              <a:gd name="adj4" fmla="val -23011"/>
              <a:gd name="adj5" fmla="val 45797"/>
              <a:gd name="adj6" fmla="val -5800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Illustrate your mnemonic device in a picture.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59003" y="231819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23937" y="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51484" y="330969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018" y="141314"/>
            <a:ext cx="270298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Mnemonic</a:t>
            </a:r>
          </a:p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Device</a:t>
            </a:r>
          </a:p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Directions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5288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</TotalTime>
  <Words>52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Classifying Organisms Mnemonic Device</vt:lpstr>
      <vt:lpstr>PowerPoint Presentation</vt:lpstr>
    </vt:vector>
  </TitlesOfParts>
  <Company>Volusia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Organisms Mnemonic Device</dc:title>
  <dc:creator>Vergara, Jessica M.</dc:creator>
  <cp:lastModifiedBy>Vergara, Jessica M.</cp:lastModifiedBy>
  <cp:revision>1</cp:revision>
  <dcterms:created xsi:type="dcterms:W3CDTF">2016-05-05T12:35:30Z</dcterms:created>
  <dcterms:modified xsi:type="dcterms:W3CDTF">2016-05-05T12:37:21Z</dcterms:modified>
</cp:coreProperties>
</file>